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800" y="5296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8432801"/>
            <a:ext cx="35553014" cy="17976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5" y="8432801"/>
            <a:ext cx="106110407" cy="17976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8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49154081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3" y="9824724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3" y="13919201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4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1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5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5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9184645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5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FF6A-08C9-FE41-8BA1-68D20DDDEF3C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AC70-76E7-AE4D-A3EA-40C24163E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png"/><Relationship Id="rId9" Type="http://schemas.openxmlformats.org/officeDocument/2006/relationships/image" Target="../media/image6.jpg"/><Relationship Id="rId1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creen Shot 2013-04-25 at 6.0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2" y="27727340"/>
            <a:ext cx="32245300" cy="735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82" y="114427"/>
            <a:ext cx="32830159" cy="2388072"/>
          </a:xfrm>
        </p:spPr>
        <p:txBody>
          <a:bodyPr>
            <a:noAutofit/>
          </a:bodyPr>
          <a:lstStyle/>
          <a:p>
            <a:r>
              <a:rPr lang="en-US" sz="11300" dirty="0" smtClean="0"/>
              <a:t>New variation resources at the UCSC Genome Browser</a:t>
            </a:r>
            <a:endParaRPr lang="en-US" sz="11300" dirty="0"/>
          </a:p>
        </p:txBody>
      </p:sp>
      <p:sp>
        <p:nvSpPr>
          <p:cNvPr id="4" name="TextBox 3"/>
          <p:cNvSpPr txBox="1"/>
          <p:nvPr/>
        </p:nvSpPr>
        <p:spPr>
          <a:xfrm>
            <a:off x="689555" y="2233111"/>
            <a:ext cx="3291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Brooke Rhead, Angie S. </a:t>
            </a:r>
            <a:r>
              <a:rPr lang="en-US" sz="4400" dirty="0" err="1" smtClean="0">
                <a:latin typeface="Times New Roman"/>
                <a:cs typeface="Times New Roman"/>
              </a:rPr>
              <a:t>Hinrichs</a:t>
            </a:r>
            <a:r>
              <a:rPr lang="en-US" sz="4400" dirty="0" smtClean="0">
                <a:latin typeface="Times New Roman"/>
                <a:cs typeface="Times New Roman"/>
              </a:rPr>
              <a:t>, Timothy R .</a:t>
            </a:r>
            <a:r>
              <a:rPr lang="en-US" sz="4400" dirty="0" err="1" smtClean="0">
                <a:latin typeface="Times New Roman"/>
                <a:cs typeface="Times New Roman"/>
              </a:rPr>
              <a:t>Dreszer</a:t>
            </a:r>
            <a:r>
              <a:rPr lang="en-US" sz="4400" dirty="0" smtClean="0">
                <a:latin typeface="Times New Roman"/>
                <a:cs typeface="Times New Roman"/>
              </a:rPr>
              <a:t>, Brian J. Raney, Robert M. Kuhn, Ann S. Zweig, Donna </a:t>
            </a:r>
            <a:r>
              <a:rPr lang="en-US" sz="4400" dirty="0" err="1" smtClean="0">
                <a:latin typeface="Times New Roman"/>
                <a:cs typeface="Times New Roman"/>
              </a:rPr>
              <a:t>Karolchick</a:t>
            </a:r>
            <a:r>
              <a:rPr lang="en-US" sz="4400" dirty="0" smtClean="0">
                <a:latin typeface="Times New Roman"/>
                <a:cs typeface="Times New Roman"/>
              </a:rPr>
              <a:t>, W. James Kent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02" y="3661714"/>
            <a:ext cx="12350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Annotate your variants: </a:t>
            </a:r>
            <a:endParaRPr lang="en-US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4152" y="21447100"/>
            <a:ext cx="293392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View </a:t>
            </a:r>
            <a:r>
              <a:rPr lang="en-US" sz="9600" b="1" dirty="0" smtClean="0"/>
              <a:t>gene alleles (haplotypes) from 1000 Genomes data: </a:t>
            </a:r>
            <a:endParaRPr lang="en-US" sz="9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68460" y="23609739"/>
            <a:ext cx="9011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Click on a gene in the </a:t>
            </a:r>
            <a:r>
              <a:rPr lang="en-US" sz="7200" b="1" dirty="0" smtClean="0"/>
              <a:t>UCSC Genes </a:t>
            </a:r>
            <a:r>
              <a:rPr lang="en-US" sz="7200" dirty="0" smtClean="0"/>
              <a:t>track:</a:t>
            </a:r>
            <a:endParaRPr lang="en-US" sz="7200" dirty="0"/>
          </a:p>
        </p:txBody>
      </p:sp>
      <p:sp>
        <p:nvSpPr>
          <p:cNvPr id="28" name="TextBox 27"/>
          <p:cNvSpPr txBox="1"/>
          <p:nvPr/>
        </p:nvSpPr>
        <p:spPr>
          <a:xfrm>
            <a:off x="4456146" y="40783042"/>
            <a:ext cx="2197911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See our wiki for more details:</a:t>
            </a:r>
          </a:p>
          <a:p>
            <a:r>
              <a:rPr lang="en-US" sz="6100" b="1" dirty="0" smtClean="0"/>
              <a:t>http</a:t>
            </a:r>
            <a:r>
              <a:rPr lang="en-US" sz="6100" b="1" dirty="0"/>
              <a:t>://</a:t>
            </a:r>
            <a:r>
              <a:rPr lang="en-US" sz="6100" b="1" dirty="0" err="1"/>
              <a:t>genomewiki.ucsc.edu</a:t>
            </a:r>
            <a:r>
              <a:rPr lang="en-US" sz="6100" b="1" dirty="0"/>
              <a:t>/</a:t>
            </a:r>
            <a:r>
              <a:rPr lang="en-US" sz="6100" b="1" dirty="0" err="1"/>
              <a:t>index.php</a:t>
            </a:r>
            <a:r>
              <a:rPr lang="en-US" sz="6100" b="1" dirty="0"/>
              <a:t>/BoG2013VariationPoster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8459" y="39197848"/>
            <a:ext cx="14207635" cy="1200329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work is funded </a:t>
            </a:r>
            <a:r>
              <a:rPr lang="en-US" sz="3600" dirty="0"/>
              <a:t>by the National Human Genome Research Institute </a:t>
            </a:r>
            <a:r>
              <a:rPr lang="en-US" sz="3600" dirty="0" smtClean="0"/>
              <a:t>award U41HG002371 to the UCSC Center for Genomic Science.</a:t>
            </a:r>
            <a:endParaRPr lang="en-US" sz="3600" dirty="0"/>
          </a:p>
        </p:txBody>
      </p:sp>
      <p:pic>
        <p:nvPicPr>
          <p:cNvPr id="18" name="Picture 17" descr="qrcode.132959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233" y="40903821"/>
            <a:ext cx="2540000" cy="2540000"/>
          </a:xfrm>
          <a:prstGeom prst="rect">
            <a:avLst/>
          </a:prstGeom>
        </p:spPr>
      </p:pic>
      <p:pic>
        <p:nvPicPr>
          <p:cNvPr id="22" name="Picture 325" descr="genomeImageF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57" y="38882810"/>
            <a:ext cx="1697503" cy="18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1" descr="cb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420" y="39082396"/>
            <a:ext cx="5486400" cy="12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336818"/>
              </p:ext>
            </p:extLst>
          </p:nvPr>
        </p:nvGraphicFramePr>
        <p:xfrm>
          <a:off x="26105986" y="39360658"/>
          <a:ext cx="3924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Acrobat Document" r:id="rId7" imgW="3505689" imgH="542857" progId="">
                  <p:embed/>
                </p:oleObj>
              </mc:Choice>
              <mc:Fallback>
                <p:oleObj name="Acrobat Document" r:id="rId7" imgW="3505689" imgH="5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5986" y="39360658"/>
                        <a:ext cx="3924300" cy="800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 descr="uc_santa_cruz_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095" y="39055557"/>
            <a:ext cx="4437702" cy="1220653"/>
          </a:xfrm>
          <a:prstGeom prst="rect">
            <a:avLst/>
          </a:prstGeom>
        </p:spPr>
      </p:pic>
      <p:pic>
        <p:nvPicPr>
          <p:cNvPr id="19" name="Picture 18" descr="hgt_hgwdev_tdreszer_175a_74fd90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01" y="23609739"/>
            <a:ext cx="22127791" cy="2827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/>
          <p:cNvSpPr/>
          <p:nvPr/>
        </p:nvSpPr>
        <p:spPr>
          <a:xfrm>
            <a:off x="341702" y="21103769"/>
            <a:ext cx="32066172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1702" y="38396460"/>
            <a:ext cx="32066172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4152" y="3318382"/>
            <a:ext cx="32066172" cy="3048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17920325" y="25918063"/>
            <a:ext cx="1731955" cy="2637189"/>
          </a:xfrm>
          <a:prstGeom prst="up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375328" y="35427380"/>
            <a:ext cx="23822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Sequences from the 1000 Genomes Project, with variants highlighted by vertical lines and changes to the predicted amino acid sequence highlighted in red. This gene (ABO) shows a </a:t>
            </a:r>
            <a:r>
              <a:rPr lang="en-US" sz="4400" dirty="0" err="1" smtClean="0"/>
              <a:t>frameshift</a:t>
            </a:r>
            <a:r>
              <a:rPr lang="en-US" sz="4400" dirty="0" smtClean="0"/>
              <a:t> mutation in several haplotypes.</a:t>
            </a:r>
            <a:endParaRPr lang="en-US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4062466" y="35424226"/>
            <a:ext cx="41081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Summary of variants in each haplotype allele.</a:t>
            </a:r>
            <a:endParaRPr lang="en-US" sz="4400" dirty="0"/>
          </a:p>
        </p:txBody>
      </p:sp>
      <p:sp>
        <p:nvSpPr>
          <p:cNvPr id="46" name="TextBox 45"/>
          <p:cNvSpPr txBox="1"/>
          <p:nvPr/>
        </p:nvSpPr>
        <p:spPr>
          <a:xfrm>
            <a:off x="381732" y="35446037"/>
            <a:ext cx="3922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Haplotype and </a:t>
            </a:r>
            <a:r>
              <a:rPr lang="en-US" sz="4400" dirty="0" err="1" smtClean="0"/>
              <a:t>homozygosity</a:t>
            </a:r>
            <a:r>
              <a:rPr lang="en-US" sz="4400" dirty="0" smtClean="0"/>
              <a:t> frequencies.</a:t>
            </a:r>
            <a:endParaRPr lang="en-US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933839" y="26323176"/>
            <a:ext cx="8440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Scroll </a:t>
            </a:r>
            <a:r>
              <a:rPr lang="en-US" sz="7200" dirty="0"/>
              <a:t>to new section</a:t>
            </a:r>
            <a:r>
              <a:rPr lang="en-US" sz="7200" dirty="0" smtClean="0"/>
              <a:t>:</a:t>
            </a:r>
            <a:endParaRPr lang="en-US" sz="7200" dirty="0"/>
          </a:p>
        </p:txBody>
      </p:sp>
      <p:sp>
        <p:nvSpPr>
          <p:cNvPr id="51" name="Left Brace 50"/>
          <p:cNvSpPr/>
          <p:nvPr/>
        </p:nvSpPr>
        <p:spPr>
          <a:xfrm rot="16200000">
            <a:off x="1860151" y="33659560"/>
            <a:ext cx="327500" cy="32843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e 51"/>
          <p:cNvSpPr/>
          <p:nvPr/>
        </p:nvSpPr>
        <p:spPr>
          <a:xfrm rot="16200000">
            <a:off x="5463857" y="33424921"/>
            <a:ext cx="327369" cy="37537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e 52"/>
          <p:cNvSpPr/>
          <p:nvPr/>
        </p:nvSpPr>
        <p:spPr>
          <a:xfrm rot="16200000">
            <a:off x="19958159" y="22836633"/>
            <a:ext cx="327500" cy="2493018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8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12435</TotalTime>
  <Words>161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New variation resources at the UCSC Genome Browser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Rhead</dc:creator>
  <cp:lastModifiedBy>Brooke Rhead</cp:lastModifiedBy>
  <cp:revision>110</cp:revision>
  <cp:lastPrinted>2013-04-26T01:37:26Z</cp:lastPrinted>
  <dcterms:created xsi:type="dcterms:W3CDTF">2013-04-17T01:20:57Z</dcterms:created>
  <dcterms:modified xsi:type="dcterms:W3CDTF">2013-04-26T01:39:26Z</dcterms:modified>
</cp:coreProperties>
</file>