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66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https://</a:t>
            </a:r>
            <a:r>
              <a:rPr lang="en-US" dirty="0" err="1"/>
              <a:t>genomewiki.ucsc.edu</a:t>
            </a:r>
            <a:r>
              <a:rPr lang="en-US" dirty="0"/>
              <a:t>/</a:t>
            </a:r>
            <a:r>
              <a:rPr lang="en-US" dirty="0" err="1"/>
              <a:t>index.php?title</a:t>
            </a:r>
            <a:r>
              <a:rPr lang="en-US" dirty="0"/>
              <a:t>=File:BME-110.2024-04-25.pptx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2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enome.ucsc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Khcan8pk2w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D863E6DF-43CD-E1FA-CF71-E252C075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686" y="4506686"/>
            <a:ext cx="2351314" cy="2351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0900" y="951515"/>
            <a:ext cx="10027500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Thursday 25 April 2024 – PSB-110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44681" y="146378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BME-110 – Computational Biology Tools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84426" y="5562193"/>
            <a:ext cx="978513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                   Latest updated copy of this presentation: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https://</a:t>
            </a:r>
            <a:r>
              <a:rPr lang="en-US" sz="2400" dirty="0" err="1">
                <a:solidFill>
                  <a:srgbClr val="FFFF00"/>
                </a:solidFill>
              </a:rPr>
              <a:t>genomewiki.ucsc.edu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index.php?title</a:t>
            </a:r>
            <a:r>
              <a:rPr lang="en-US" sz="2400" dirty="0">
                <a:solidFill>
                  <a:srgbClr val="FFFF00"/>
                </a:solidFill>
              </a:rPr>
              <a:t>=File:BME-110.2024-04-25.pptx  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2,500 genome assemblies for over 1,900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6614136" y="974785"/>
            <a:ext cx="49428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 Staff</a:t>
            </a:r>
          </a:p>
        </p:txBody>
      </p:sp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2D4A2E14-4C93-D6A1-6E26-B7F1D89B6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8" y="785003"/>
            <a:ext cx="6097038" cy="5934617"/>
          </a:xfrm>
          <a:prstGeom prst="rect">
            <a:avLst/>
          </a:prstGeom>
        </p:spPr>
      </p:pic>
      <p:pic>
        <p:nvPicPr>
          <p:cNvPr id="7" name="Picture 6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275B3A1-D247-6D99-A9ED-E6AA8D4CC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21417"/>
            <a:ext cx="6125067" cy="460614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414E56-0D92-64AD-BCC5-310FDA0412F1}"/>
              </a:ext>
            </a:extLst>
          </p:cNvPr>
          <p:cNvSpPr/>
          <p:nvPr/>
        </p:nvSpPr>
        <p:spPr>
          <a:xfrm>
            <a:off x="1730828" y="88613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9552DD-08E2-384C-D994-FE9B670D7374}"/>
              </a:ext>
            </a:extLst>
          </p:cNvPr>
          <p:cNvSpPr/>
          <p:nvPr/>
        </p:nvSpPr>
        <p:spPr>
          <a:xfrm>
            <a:off x="5747659" y="85683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E76F02-8182-EDD1-BC8F-0FCE0271CEEB}"/>
              </a:ext>
            </a:extLst>
          </p:cNvPr>
          <p:cNvSpPr/>
          <p:nvPr/>
        </p:nvSpPr>
        <p:spPr>
          <a:xfrm>
            <a:off x="3668485" y="209315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1A3855-CBAB-C988-261B-0A681292E84C}"/>
              </a:ext>
            </a:extLst>
          </p:cNvPr>
          <p:cNvSpPr/>
          <p:nvPr/>
        </p:nvSpPr>
        <p:spPr>
          <a:xfrm>
            <a:off x="7859485" y="219619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8D326A-6F8A-6DCC-A6C2-F6CE5E605CF1}"/>
              </a:ext>
            </a:extLst>
          </p:cNvPr>
          <p:cNvSpPr/>
          <p:nvPr/>
        </p:nvSpPr>
        <p:spPr>
          <a:xfrm>
            <a:off x="1676401" y="3220601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BBD4CC-9C3C-64CC-2936-E62D076F0C3C}"/>
              </a:ext>
            </a:extLst>
          </p:cNvPr>
          <p:cNvSpPr/>
          <p:nvPr/>
        </p:nvSpPr>
        <p:spPr>
          <a:xfrm>
            <a:off x="3717473" y="321903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437705-9862-9B00-F739-09DAEE8585F4}"/>
              </a:ext>
            </a:extLst>
          </p:cNvPr>
          <p:cNvSpPr/>
          <p:nvPr/>
        </p:nvSpPr>
        <p:spPr>
          <a:xfrm>
            <a:off x="5704115" y="3254824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C668EA-587A-896F-62EA-05797EFF1510}"/>
              </a:ext>
            </a:extLst>
          </p:cNvPr>
          <p:cNvSpPr/>
          <p:nvPr/>
        </p:nvSpPr>
        <p:spPr>
          <a:xfrm>
            <a:off x="9858052" y="3397907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EAC070-957F-AB45-18A8-68002437AD99}"/>
              </a:ext>
            </a:extLst>
          </p:cNvPr>
          <p:cNvSpPr/>
          <p:nvPr/>
        </p:nvSpPr>
        <p:spPr>
          <a:xfrm>
            <a:off x="1674197" y="4394969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FB00E2-8A6F-224E-CFA7-9AF172F0D767}"/>
              </a:ext>
            </a:extLst>
          </p:cNvPr>
          <p:cNvSpPr/>
          <p:nvPr/>
        </p:nvSpPr>
        <p:spPr>
          <a:xfrm>
            <a:off x="3721813" y="4385648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E43490-F11D-43A3-72EE-7CC138C7C3D9}"/>
              </a:ext>
            </a:extLst>
          </p:cNvPr>
          <p:cNvSpPr/>
          <p:nvPr/>
        </p:nvSpPr>
        <p:spPr>
          <a:xfrm>
            <a:off x="5704113" y="442449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B45D9C-17F0-D790-C924-A827E0B57B41}"/>
              </a:ext>
            </a:extLst>
          </p:cNvPr>
          <p:cNvSpPr/>
          <p:nvPr/>
        </p:nvSpPr>
        <p:spPr>
          <a:xfrm>
            <a:off x="7817043" y="448675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3CC7D1-2EC6-F8FF-D8DB-39A2EEAE5BA4}"/>
              </a:ext>
            </a:extLst>
          </p:cNvPr>
          <p:cNvSpPr/>
          <p:nvPr/>
        </p:nvSpPr>
        <p:spPr>
          <a:xfrm>
            <a:off x="9814508" y="5705909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97CCAA-864E-3D7A-BA94-EA657E6F8C5E}"/>
              </a:ext>
            </a:extLst>
          </p:cNvPr>
          <p:cNvSpPr/>
          <p:nvPr/>
        </p:nvSpPr>
        <p:spPr>
          <a:xfrm>
            <a:off x="1709057" y="2104090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0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>
            <a:off x="225631" y="202741"/>
            <a:ext cx="1128483" cy="69978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1F9040E-DC6D-01C2-A1A7-B2948FD0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725961"/>
            <a:ext cx="11849498" cy="52473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>
            <a:off x="6828638" y="725961"/>
            <a:ext cx="1531591" cy="1470975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1341</Words>
  <Application>Microsoft Macintosh PowerPoint</Application>
  <PresentationFormat>Widescreen</PresentationFormat>
  <Paragraphs>96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M Clawson</cp:lastModifiedBy>
  <cp:revision>18</cp:revision>
  <dcterms:created xsi:type="dcterms:W3CDTF">2020-11-13T22:49:30Z</dcterms:created>
  <dcterms:modified xsi:type="dcterms:W3CDTF">2024-04-22T02:20:08Z</dcterms:modified>
  <cp:category/>
</cp:coreProperties>
</file>